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71" r:id="rId6"/>
    <p:sldId id="257" r:id="rId7"/>
    <p:sldId id="258" r:id="rId8"/>
    <p:sldId id="278" r:id="rId9"/>
    <p:sldId id="259" r:id="rId10"/>
    <p:sldId id="265" r:id="rId11"/>
    <p:sldId id="280" r:id="rId12"/>
    <p:sldId id="281" r:id="rId13"/>
    <p:sldId id="277" r:id="rId14"/>
    <p:sldId id="279" r:id="rId15"/>
    <p:sldId id="303" r:id="rId16"/>
    <p:sldId id="283" r:id="rId17"/>
    <p:sldId id="302" r:id="rId18"/>
    <p:sldId id="291" r:id="rId19"/>
    <p:sldId id="284" r:id="rId20"/>
    <p:sldId id="285" r:id="rId21"/>
    <p:sldId id="286" r:id="rId22"/>
    <p:sldId id="292" r:id="rId23"/>
    <p:sldId id="293" r:id="rId24"/>
    <p:sldId id="287" r:id="rId25"/>
    <p:sldId id="288" r:id="rId26"/>
    <p:sldId id="289" r:id="rId27"/>
    <p:sldId id="290" r:id="rId28"/>
    <p:sldId id="304" r:id="rId29"/>
    <p:sldId id="294" r:id="rId30"/>
    <p:sldId id="295" r:id="rId31"/>
    <p:sldId id="296" r:id="rId32"/>
    <p:sldId id="297" r:id="rId33"/>
    <p:sldId id="298" r:id="rId34"/>
    <p:sldId id="305" r:id="rId35"/>
    <p:sldId id="299" r:id="rId36"/>
    <p:sldId id="300" r:id="rId37"/>
    <p:sldId id="301" r:id="rId38"/>
    <p:sldId id="260" r:id="rId39"/>
    <p:sldId id="267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8" autoAdjust="0"/>
  </p:normalViewPr>
  <p:slideViewPr>
    <p:cSldViewPr snapToGrid="0">
      <p:cViewPr varScale="1">
        <p:scale>
          <a:sx n="98" d="100"/>
          <a:sy n="98" d="100"/>
        </p:scale>
        <p:origin x="11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algn="ctr" rtl="0">
            <a:buNone/>
          </a:pPr>
          <a:r>
            <a:rPr lang="en-US" sz="1400" dirty="0">
              <a:latin typeface="+mn-lt"/>
            </a:rPr>
            <a:t>Free &amp; Paid PDF notes from us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/>
      <dgm:spPr/>
      <dgm:t>
        <a:bodyPr/>
        <a:lstStyle/>
        <a:p>
          <a:pPr marL="0" algn="ctr" rtl="0">
            <a:buNone/>
          </a:pPr>
          <a:r>
            <a:rPr lang="en-US" sz="2000" b="1" dirty="0">
              <a:latin typeface="+mn-lt"/>
            </a:rPr>
            <a:t>Quiz Contest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/>
      <dgm:spPr/>
      <dgm:t>
        <a:bodyPr/>
        <a:lstStyle/>
        <a:p>
          <a:pPr marL="0" algn="ctr">
            <a:buNone/>
          </a:pPr>
          <a:r>
            <a:rPr lang="en-US" sz="2000" b="1" dirty="0">
              <a:latin typeface="+mn-lt"/>
            </a:rPr>
            <a:t>Courses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custT="1"/>
      <dgm:spPr/>
      <dgm:t>
        <a:bodyPr/>
        <a:lstStyle/>
        <a:p>
          <a:pPr marL="0" algn="ctr">
            <a:buNone/>
          </a:pPr>
          <a:r>
            <a:rPr lang="en-US" sz="1400" dirty="0">
              <a:latin typeface="+mn-lt"/>
            </a:rPr>
            <a:t>Enroll Courses, Rate &amp; Review them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/>
      <dgm:spPr/>
      <dgm:t>
        <a:bodyPr/>
        <a:lstStyle/>
        <a:p>
          <a:pPr marL="0" algn="ctr">
            <a:buNone/>
          </a:pPr>
          <a:r>
            <a:rPr lang="en-US" sz="2000" b="1" dirty="0">
              <a:latin typeface="+mn-lt"/>
            </a:rPr>
            <a:t>AI Chat bot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algn="ctr">
            <a:buNone/>
          </a:pPr>
          <a:r>
            <a:rPr lang="en-US" sz="1400" dirty="0">
              <a:latin typeface="+mn-lt"/>
            </a:rPr>
            <a:t>Play quizzes from AI generated questions &amp; Images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algn="ctr" rtl="0">
            <a:buNone/>
          </a:pPr>
          <a:r>
            <a:rPr lang="en-US" sz="1400" dirty="0">
              <a:latin typeface="+mn-lt"/>
            </a:rPr>
            <a:t>Rating based on results &amp; Prizes for top performer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/>
      <dgm:spPr/>
      <dgm:t>
        <a:bodyPr/>
        <a:lstStyle/>
        <a:p>
          <a:pPr marL="0" algn="ctr"/>
          <a:r>
            <a:rPr lang="en-US" sz="2000" b="1" dirty="0">
              <a:latin typeface="+mn-lt"/>
            </a:rPr>
            <a:t>Notes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/>
      <dgm:spPr/>
      <dgm:t>
        <a:bodyPr/>
        <a:lstStyle/>
        <a:p>
          <a:pPr marL="0" algn="ctr">
            <a:buNone/>
          </a:pPr>
          <a:r>
            <a:rPr lang="en-US" sz="2000" b="1" dirty="0">
              <a:latin typeface="+mn-lt"/>
            </a:rPr>
            <a:t>Leaderboard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custT="1"/>
      <dgm:spPr/>
      <dgm:t>
        <a:bodyPr/>
        <a:lstStyle/>
        <a:p>
          <a:pPr marL="0" algn="ctr">
            <a:buNone/>
          </a:pPr>
          <a:r>
            <a:rPr lang="en-US" sz="1400" dirty="0">
              <a:latin typeface="+mn-lt"/>
            </a:rPr>
            <a:t>Weekly/Monthly Contest on Various Topic</a:t>
          </a: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34AE8AA-FDF7-FA40-BADC-6B62C2B1DE88}" type="pres">
      <dgm:prSet presAssocID="{0DD8915E-DC14-41D6-9BB5-F49E1C265163}" presName="Name0" presStyleCnt="0">
        <dgm:presLayoutVars>
          <dgm:dir/>
          <dgm:resizeHandles val="exact"/>
        </dgm:presLayoutVars>
      </dgm:prSet>
      <dgm:spPr/>
    </dgm:pt>
    <dgm:pt modelId="{2107607C-A87A-3347-81F6-106C527DBD58}" type="pres">
      <dgm:prSet presAssocID="{0DD8915E-DC14-41D6-9BB5-F49E1C265163}" presName="fgShape" presStyleLbl="fgShp" presStyleIdx="0" presStyleCnt="1" custLinFactNeighborX="140" custLinFactNeighborY="-19001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0955960D-7F7D-E54C-8843-B1DBEEBFB364}" type="pres">
      <dgm:prSet presAssocID="{0DD8915E-DC14-41D6-9BB5-F49E1C265163}" presName="linComp" presStyleCnt="0"/>
      <dgm:spPr/>
    </dgm:pt>
    <dgm:pt modelId="{81155D12-3CC8-3D49-B0F3-3C84AC48510A}" type="pres">
      <dgm:prSet presAssocID="{73D947E0-108F-4D20-A71E-3CF329F97212}" presName="compNode" presStyleCnt="0"/>
      <dgm:spPr/>
    </dgm:pt>
    <dgm:pt modelId="{8F8B275D-8553-0846-A316-484B7B291C97}" type="pres">
      <dgm:prSet presAssocID="{73D947E0-108F-4D20-A71E-3CF329F97212}" presName="bkgdShape" presStyleLbl="node1" presStyleIdx="0" presStyleCnt="5" custLinFactNeighborX="-757"/>
      <dgm:spPr>
        <a:prstGeom prst="rect">
          <a:avLst/>
        </a:prstGeom>
      </dgm:spPr>
    </dgm:pt>
    <dgm:pt modelId="{7DA281F5-0265-2048-A63A-727E19796F79}" type="pres">
      <dgm:prSet presAssocID="{73D947E0-108F-4D20-A71E-3CF329F97212}" presName="nodeTx" presStyleLbl="node1" presStyleIdx="0" presStyleCnt="5">
        <dgm:presLayoutVars>
          <dgm:bulletEnabled val="1"/>
        </dgm:presLayoutVars>
      </dgm:prSet>
      <dgm:spPr/>
    </dgm:pt>
    <dgm:pt modelId="{79A13FEB-C61A-0346-824D-E0457CC5B4C9}" type="pres">
      <dgm:prSet presAssocID="{73D947E0-108F-4D20-A71E-3CF329F97212}" presName="invisiNode" presStyleLbl="node1" presStyleIdx="0" presStyleCnt="5"/>
      <dgm:spPr/>
    </dgm:pt>
    <dgm:pt modelId="{A126BA88-D0F9-AF4A-A7BA-0638E32B45F8}" type="pres">
      <dgm:prSet presAssocID="{73D947E0-108F-4D20-A71E-3CF329F97212}" presName="imagNode" presStyleLbl="fgImgPlace1" presStyleIdx="0" presStyleCnt="5" custScaleX="63106" custScaleY="63106"/>
      <dgm:spPr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DF3C77F5-32F3-5845-BEE2-529229516397}" type="pres">
      <dgm:prSet presAssocID="{AE813459-65AB-4FA9-B717-330DDA6DFA4E}" presName="sibTrans" presStyleLbl="sibTrans2D1" presStyleIdx="0" presStyleCnt="0"/>
      <dgm:spPr/>
    </dgm:pt>
    <dgm:pt modelId="{16FC6348-B601-E348-A50F-7576C3DDD207}" type="pres">
      <dgm:prSet presAssocID="{B1AFA1AF-0FF8-45B3-A6D0-0E255A2F637D}" presName="compNode" presStyleCnt="0"/>
      <dgm:spPr/>
    </dgm:pt>
    <dgm:pt modelId="{4DFF6703-D32F-9E47-96B8-A304C47CCB78}" type="pres">
      <dgm:prSet presAssocID="{B1AFA1AF-0FF8-45B3-A6D0-0E255A2F637D}" presName="bkgdShape" presStyleLbl="node1" presStyleIdx="1" presStyleCnt="5" custLinFactNeighborX="-129"/>
      <dgm:spPr>
        <a:prstGeom prst="rect">
          <a:avLst/>
        </a:prstGeom>
      </dgm:spPr>
    </dgm:pt>
    <dgm:pt modelId="{BA2077AD-A827-784F-87A6-E8E29A836D84}" type="pres">
      <dgm:prSet presAssocID="{B1AFA1AF-0FF8-45B3-A6D0-0E255A2F637D}" presName="nodeTx" presStyleLbl="node1" presStyleIdx="1" presStyleCnt="5">
        <dgm:presLayoutVars>
          <dgm:bulletEnabled val="1"/>
        </dgm:presLayoutVars>
      </dgm:prSet>
      <dgm:spPr/>
    </dgm:pt>
    <dgm:pt modelId="{47276A48-75DE-FE4F-B4C6-8B77CF2957C3}" type="pres">
      <dgm:prSet presAssocID="{B1AFA1AF-0FF8-45B3-A6D0-0E255A2F637D}" presName="invisiNode" presStyleLbl="node1" presStyleIdx="1" presStyleCnt="5"/>
      <dgm:spPr/>
    </dgm:pt>
    <dgm:pt modelId="{EFEB790C-BD5C-F54D-9993-F81422A8AD8E}" type="pres">
      <dgm:prSet presAssocID="{B1AFA1AF-0FF8-45B3-A6D0-0E255A2F637D}" presName="imagNode" presStyleLbl="fgImgPlace1" presStyleIdx="1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56C7F139-002F-DF46-BB7F-23A563E7CE98}" type="pres">
      <dgm:prSet presAssocID="{88649F7A-400B-4056-965D-C9AC0B3AD942}" presName="sibTrans" presStyleLbl="sibTrans2D1" presStyleIdx="0" presStyleCnt="0"/>
      <dgm:spPr/>
    </dgm:pt>
    <dgm:pt modelId="{91E3D51E-7AB8-6349-A1D0-02F993052AB3}" type="pres">
      <dgm:prSet presAssocID="{E9682B4F-0217-4B50-923E-C104AA24290F}" presName="compNode" presStyleCnt="0"/>
      <dgm:spPr/>
    </dgm:pt>
    <dgm:pt modelId="{434ABADC-97F5-A547-823D-7594A86D79D3}" type="pres">
      <dgm:prSet presAssocID="{E9682B4F-0217-4B50-923E-C104AA24290F}" presName="bkgdShape" presStyleLbl="node1" presStyleIdx="2" presStyleCnt="5" custLinFactNeighborX="182"/>
      <dgm:spPr>
        <a:prstGeom prst="rect">
          <a:avLst/>
        </a:prstGeom>
      </dgm:spPr>
    </dgm:pt>
    <dgm:pt modelId="{BC636E4B-34B9-8543-A308-00E0D1B0D2F9}" type="pres">
      <dgm:prSet presAssocID="{E9682B4F-0217-4B50-923E-C104AA24290F}" presName="nodeTx" presStyleLbl="node1" presStyleIdx="2" presStyleCnt="5">
        <dgm:presLayoutVars>
          <dgm:bulletEnabled val="1"/>
        </dgm:presLayoutVars>
      </dgm:prSet>
      <dgm:spPr/>
    </dgm:pt>
    <dgm:pt modelId="{073A77BB-E8BD-4B4C-BFA2-7B530A2B3199}" type="pres">
      <dgm:prSet presAssocID="{E9682B4F-0217-4B50-923E-C104AA24290F}" presName="invisiNode" presStyleLbl="node1" presStyleIdx="2" presStyleCnt="5"/>
      <dgm:spPr/>
    </dgm:pt>
    <dgm:pt modelId="{CC076D56-4BB0-7246-9039-788AB439DAF0}" type="pres">
      <dgm:prSet presAssocID="{E9682B4F-0217-4B50-923E-C104AA24290F}" presName="imagNode" presStyleLbl="fgImgPlace1" presStyleIdx="2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9BFD88E3-0F90-7143-8807-6B030CF54283}" type="pres">
      <dgm:prSet presAssocID="{B8632E42-D7EB-4C31-877E-6F1B2801851A}" presName="sibTrans" presStyleLbl="sibTrans2D1" presStyleIdx="0" presStyleCnt="0"/>
      <dgm:spPr/>
    </dgm:pt>
    <dgm:pt modelId="{900296CF-6A25-E746-A345-792DBE36F92C}" type="pres">
      <dgm:prSet presAssocID="{4F85505A-81B6-4FDA-A144-900B71DAD946}" presName="compNode" presStyleCnt="0"/>
      <dgm:spPr/>
    </dgm:pt>
    <dgm:pt modelId="{028C9BA8-C3B3-F947-915F-EE2FD2FCA9A5}" type="pres">
      <dgm:prSet presAssocID="{4F85505A-81B6-4FDA-A144-900B71DAD946}" presName="bkgdShape" presStyleLbl="node1" presStyleIdx="3" presStyleCnt="5" custLinFactNeighborX="0"/>
      <dgm:spPr>
        <a:prstGeom prst="rect">
          <a:avLst/>
        </a:prstGeom>
      </dgm:spPr>
    </dgm:pt>
    <dgm:pt modelId="{9312E8E2-BBD1-104A-9F74-B0103AF69816}" type="pres">
      <dgm:prSet presAssocID="{4F85505A-81B6-4FDA-A144-900B71DAD946}" presName="nodeTx" presStyleLbl="node1" presStyleIdx="3" presStyleCnt="5">
        <dgm:presLayoutVars>
          <dgm:bulletEnabled val="1"/>
        </dgm:presLayoutVars>
      </dgm:prSet>
      <dgm:spPr/>
    </dgm:pt>
    <dgm:pt modelId="{A0D6F489-540A-D44E-B596-6A182486B777}" type="pres">
      <dgm:prSet presAssocID="{4F85505A-81B6-4FDA-A144-900B71DAD946}" presName="invisiNode" presStyleLbl="node1" presStyleIdx="3" presStyleCnt="5"/>
      <dgm:spPr/>
    </dgm:pt>
    <dgm:pt modelId="{FDF2BC93-305C-D94B-A6C2-ED9CE7F40C2F}" type="pres">
      <dgm:prSet presAssocID="{4F85505A-81B6-4FDA-A144-900B71DAD946}" presName="imagNode" presStyleLbl="fgImgPlace1" presStyleIdx="3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  <dgm:pt modelId="{849C45A5-41B7-C14C-8FCB-1F684E015BD4}" type="pres">
      <dgm:prSet presAssocID="{68F74A88-49DC-44B1-BC0D-220A7B97601C}" presName="sibTrans" presStyleLbl="sibTrans2D1" presStyleIdx="0" presStyleCnt="0"/>
      <dgm:spPr/>
    </dgm:pt>
    <dgm:pt modelId="{CFB52331-3A90-8741-B893-154B21972CAC}" type="pres">
      <dgm:prSet presAssocID="{A2322D3A-7AC2-4C5C-9D7E-EAB2313D47D4}" presName="compNode" presStyleCnt="0"/>
      <dgm:spPr/>
    </dgm:pt>
    <dgm:pt modelId="{73C20AF0-FA1E-3C4A-AD07-551A27BE2B92}" type="pres">
      <dgm:prSet presAssocID="{A2322D3A-7AC2-4C5C-9D7E-EAB2313D47D4}" presName="bkgdShape" presStyleLbl="node1" presStyleIdx="4" presStyleCnt="5" custLinFactNeighborX="757"/>
      <dgm:spPr>
        <a:prstGeom prst="rect">
          <a:avLst/>
        </a:prstGeom>
      </dgm:spPr>
    </dgm:pt>
    <dgm:pt modelId="{AF3E8B43-0466-2941-94BF-5E057B356E82}" type="pres">
      <dgm:prSet presAssocID="{A2322D3A-7AC2-4C5C-9D7E-EAB2313D47D4}" presName="nodeTx" presStyleLbl="node1" presStyleIdx="4" presStyleCnt="5">
        <dgm:presLayoutVars>
          <dgm:bulletEnabled val="1"/>
        </dgm:presLayoutVars>
      </dgm:prSet>
      <dgm:spPr/>
    </dgm:pt>
    <dgm:pt modelId="{D1AAA287-E1AF-9946-AA96-77AD6193B1DD}" type="pres">
      <dgm:prSet presAssocID="{A2322D3A-7AC2-4C5C-9D7E-EAB2313D47D4}" presName="invisiNode" presStyleLbl="node1" presStyleIdx="4" presStyleCnt="5"/>
      <dgm:spPr/>
    </dgm:pt>
    <dgm:pt modelId="{916140F0-4F43-9F45-8310-FCCA12DDE514}" type="pres">
      <dgm:prSet presAssocID="{A2322D3A-7AC2-4C5C-9D7E-EAB2313D47D4}" presName="imagNode" presStyleLbl="fgImgPlace1" presStyleIdx="4" presStyleCnt="5" custScaleX="63106" custScaleY="63106"/>
      <dgm:spPr>
        <a:solidFill>
          <a:schemeClr val="accent1">
            <a:lumMod val="60000"/>
            <a:lumOff val="40000"/>
          </a:schemeClr>
        </a:solidFill>
        <a:ln>
          <a:noFill/>
        </a:ln>
      </dgm:spPr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8994D20D-699B-6A45-8026-8CCE203E1BB5}" type="presOf" srcId="{73D947E0-108F-4D20-A71E-3CF329F97212}" destId="{7DA281F5-0265-2048-A63A-727E19796F79}" srcOrd="1" destOrd="0" presId="urn:microsoft.com/office/officeart/2005/8/layout/hList7"/>
    <dgm:cxn modelId="{F280AB1F-2993-9D47-BFDD-242B41F1F2AC}" type="presOf" srcId="{0EC0C300-11E4-45CF-8418-973585107209}" destId="{434ABADC-97F5-A547-823D-7594A86D79D3}" srcOrd="0" destOrd="1" presId="urn:microsoft.com/office/officeart/2005/8/layout/hList7"/>
    <dgm:cxn modelId="{E5D9CC1F-E58D-2F49-A249-EA553AC96459}" type="presOf" srcId="{50418D2B-9486-42DE-AFDD-1D31420040FF}" destId="{4DFF6703-D32F-9E47-96B8-A304C47CCB78}" srcOrd="0" destOrd="1" presId="urn:microsoft.com/office/officeart/2005/8/layout/hList7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029E4233-DBFE-C64A-B874-B5F720CDE974}" type="presOf" srcId="{FEB4A941-E9FA-4A86-A673-85FF34B35F20}" destId="{9312E8E2-BBD1-104A-9F74-B0103AF69816}" srcOrd="1" destOrd="1" presId="urn:microsoft.com/office/officeart/2005/8/layout/hList7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F4196061-8F22-F64C-80CC-9FC99308DC40}" type="presOf" srcId="{A2322D3A-7AC2-4C5C-9D7E-EAB2313D47D4}" destId="{AF3E8B43-0466-2941-94BF-5E057B356E82}" srcOrd="1" destOrd="0" presId="urn:microsoft.com/office/officeart/2005/8/layout/hList7"/>
    <dgm:cxn modelId="{71549A62-CAF4-BE45-851A-4CCE70CE64C3}" type="presOf" srcId="{4F85505A-81B6-4FDA-A144-900B71DAD946}" destId="{028C9BA8-C3B3-F947-915F-EE2FD2FCA9A5}" srcOrd="0" destOrd="0" presId="urn:microsoft.com/office/officeart/2005/8/layout/hList7"/>
    <dgm:cxn modelId="{5368DE64-FD22-024A-86AC-2607350C890A}" type="presOf" srcId="{AE813459-65AB-4FA9-B717-330DDA6DFA4E}" destId="{DF3C77F5-32F3-5845-BEE2-529229516397}" srcOrd="0" destOrd="0" presId="urn:microsoft.com/office/officeart/2005/8/layout/hList7"/>
    <dgm:cxn modelId="{0CDD0345-B9D9-564F-9C2A-594661BD7D44}" type="presOf" srcId="{73D947E0-108F-4D20-A71E-3CF329F97212}" destId="{8F8B275D-8553-0846-A316-484B7B291C97}" srcOrd="0" destOrd="0" presId="urn:microsoft.com/office/officeart/2005/8/layout/hList7"/>
    <dgm:cxn modelId="{80DC2967-0B8E-9442-A9E2-4F58C113FDCA}" type="presOf" srcId="{B1AFA1AF-0FF8-45B3-A6D0-0E255A2F637D}" destId="{4DFF6703-D32F-9E47-96B8-A304C47CCB78}" srcOrd="0" destOrd="0" presId="urn:microsoft.com/office/officeart/2005/8/layout/hList7"/>
    <dgm:cxn modelId="{FFD46F48-1601-3B48-AC95-844EF8053475}" type="presOf" srcId="{8FE81FEC-2664-411F-AEB3-065F29F52751}" destId="{73C20AF0-FA1E-3C4A-AD07-551A27BE2B92}" srcOrd="0" destOrd="1" presId="urn:microsoft.com/office/officeart/2005/8/layout/hList7"/>
    <dgm:cxn modelId="{FF82E56C-0E90-E648-A4FD-33776C71CA80}" type="presOf" srcId="{8FE81FEC-2664-411F-AEB3-065F29F52751}" destId="{AF3E8B43-0466-2941-94BF-5E057B356E82}" srcOrd="1" destOrd="1" presId="urn:microsoft.com/office/officeart/2005/8/layout/hList7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D7846C52-051C-7E4A-8666-A7FC857AC117}" type="presOf" srcId="{4F85505A-81B6-4FDA-A144-900B71DAD946}" destId="{9312E8E2-BBD1-104A-9F74-B0103AF69816}" srcOrd="1" destOrd="0" presId="urn:microsoft.com/office/officeart/2005/8/layout/hList7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28690183-A8F8-5D4A-A0A0-F1EAC1F67584}" type="presOf" srcId="{E9682B4F-0217-4B50-923E-C104AA24290F}" destId="{BC636E4B-34B9-8543-A308-00E0D1B0D2F9}" srcOrd="1" destOrd="0" presId="urn:microsoft.com/office/officeart/2005/8/layout/hList7"/>
    <dgm:cxn modelId="{982C4584-ADB4-6A42-88C0-8DDE5CF3D3B6}" type="presOf" srcId="{FEB4A941-E9FA-4A86-A673-85FF34B35F20}" destId="{028C9BA8-C3B3-F947-915F-EE2FD2FCA9A5}" srcOrd="0" destOrd="1" presId="urn:microsoft.com/office/officeart/2005/8/layout/hList7"/>
    <dgm:cxn modelId="{C6485397-44AD-F347-A313-AE5F356648F1}" type="presOf" srcId="{50418D2B-9486-42DE-AFDD-1D31420040FF}" destId="{BA2077AD-A827-784F-87A6-E8E29A836D84}" srcOrd="1" destOrd="1" presId="urn:microsoft.com/office/officeart/2005/8/layout/hList7"/>
    <dgm:cxn modelId="{781B6FA0-0F00-0D41-8C2E-EA6A255C6967}" type="presOf" srcId="{0DD8915E-DC14-41D6-9BB5-F49E1C265163}" destId="{A34AE8AA-FDF7-FA40-BADC-6B62C2B1DE88}" srcOrd="0" destOrd="0" presId="urn:microsoft.com/office/officeart/2005/8/layout/hList7"/>
    <dgm:cxn modelId="{4AE39AA3-98A5-FD4F-B305-423319AE4156}" type="presOf" srcId="{0EC0C300-11E4-45CF-8418-973585107209}" destId="{BC636E4B-34B9-8543-A308-00E0D1B0D2F9}" srcOrd="1" destOrd="1" presId="urn:microsoft.com/office/officeart/2005/8/layout/hList7"/>
    <dgm:cxn modelId="{956B0EA6-B0CC-A04C-AAC4-2F46E14A46D0}" type="presOf" srcId="{E9682B4F-0217-4B50-923E-C104AA24290F}" destId="{434ABADC-97F5-A547-823D-7594A86D79D3}" srcOrd="0" destOrd="0" presId="urn:microsoft.com/office/officeart/2005/8/layout/hList7"/>
    <dgm:cxn modelId="{C85286A9-EA95-7947-BBAE-BB43E3CA7A09}" type="presOf" srcId="{30A490C8-22B4-4D68-875C-0F0DE2FF864D}" destId="{8F8B275D-8553-0846-A316-484B7B291C97}" srcOrd="0" destOrd="1" presId="urn:microsoft.com/office/officeart/2005/8/layout/hList7"/>
    <dgm:cxn modelId="{161425B1-9CC1-5A46-A6FE-66DDFF22F4E9}" type="presOf" srcId="{B1AFA1AF-0FF8-45B3-A6D0-0E255A2F637D}" destId="{BA2077AD-A827-784F-87A6-E8E29A836D84}" srcOrd="1" destOrd="0" presId="urn:microsoft.com/office/officeart/2005/8/layout/hList7"/>
    <dgm:cxn modelId="{E65110B9-3148-A843-8CC8-BF37AE44F247}" type="presOf" srcId="{A2322D3A-7AC2-4C5C-9D7E-EAB2313D47D4}" destId="{73C20AF0-FA1E-3C4A-AD07-551A27BE2B92}" srcOrd="0" destOrd="0" presId="urn:microsoft.com/office/officeart/2005/8/layout/hList7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FA1B16D5-5FB5-2047-9831-030AE6F3EAE9}" type="presOf" srcId="{30A490C8-22B4-4D68-875C-0F0DE2FF864D}" destId="{7DA281F5-0265-2048-A63A-727E19796F79}" srcOrd="1" destOrd="1" presId="urn:microsoft.com/office/officeart/2005/8/layout/hList7"/>
    <dgm:cxn modelId="{F1B56DD8-8FEA-344A-B6E7-D10401E3F2E3}" type="presOf" srcId="{B8632E42-D7EB-4C31-877E-6F1B2801851A}" destId="{9BFD88E3-0F90-7143-8807-6B030CF54283}" srcOrd="0" destOrd="0" presId="urn:microsoft.com/office/officeart/2005/8/layout/hList7"/>
    <dgm:cxn modelId="{7B012CF3-9916-9C42-A389-6EC30575190C}" type="presOf" srcId="{88649F7A-400B-4056-965D-C9AC0B3AD942}" destId="{56C7F139-002F-DF46-BB7F-23A563E7CE98}" srcOrd="0" destOrd="0" presId="urn:microsoft.com/office/officeart/2005/8/layout/hList7"/>
    <dgm:cxn modelId="{AB9B77F3-E113-9F42-AD26-5199BE35195A}" type="presOf" srcId="{68F74A88-49DC-44B1-BC0D-220A7B97601C}" destId="{849C45A5-41B7-C14C-8FCB-1F684E015BD4}" srcOrd="0" destOrd="0" presId="urn:microsoft.com/office/officeart/2005/8/layout/hList7"/>
    <dgm:cxn modelId="{E225472C-E3EE-2149-B941-7817CA44471E}" type="presParOf" srcId="{A34AE8AA-FDF7-FA40-BADC-6B62C2B1DE88}" destId="{2107607C-A87A-3347-81F6-106C527DBD58}" srcOrd="0" destOrd="0" presId="urn:microsoft.com/office/officeart/2005/8/layout/hList7"/>
    <dgm:cxn modelId="{F943B65C-83A1-794F-8716-82D6E9B90BCD}" type="presParOf" srcId="{A34AE8AA-FDF7-FA40-BADC-6B62C2B1DE88}" destId="{0955960D-7F7D-E54C-8843-B1DBEEBFB364}" srcOrd="1" destOrd="0" presId="urn:microsoft.com/office/officeart/2005/8/layout/hList7"/>
    <dgm:cxn modelId="{001D4585-DEB8-A543-8A40-05E8ABC28C57}" type="presParOf" srcId="{0955960D-7F7D-E54C-8843-B1DBEEBFB364}" destId="{81155D12-3CC8-3D49-B0F3-3C84AC48510A}" srcOrd="0" destOrd="0" presId="urn:microsoft.com/office/officeart/2005/8/layout/hList7"/>
    <dgm:cxn modelId="{1580EBFB-09CE-F344-8C03-5CB3CBE5AC98}" type="presParOf" srcId="{81155D12-3CC8-3D49-B0F3-3C84AC48510A}" destId="{8F8B275D-8553-0846-A316-484B7B291C97}" srcOrd="0" destOrd="0" presId="urn:microsoft.com/office/officeart/2005/8/layout/hList7"/>
    <dgm:cxn modelId="{842F04B3-A619-A54C-B547-B6C38B4FB951}" type="presParOf" srcId="{81155D12-3CC8-3D49-B0F3-3C84AC48510A}" destId="{7DA281F5-0265-2048-A63A-727E19796F79}" srcOrd="1" destOrd="0" presId="urn:microsoft.com/office/officeart/2005/8/layout/hList7"/>
    <dgm:cxn modelId="{08E39789-DE12-C44D-B363-AFAA969CE1E8}" type="presParOf" srcId="{81155D12-3CC8-3D49-B0F3-3C84AC48510A}" destId="{79A13FEB-C61A-0346-824D-E0457CC5B4C9}" srcOrd="2" destOrd="0" presId="urn:microsoft.com/office/officeart/2005/8/layout/hList7"/>
    <dgm:cxn modelId="{B88ECEE4-BA18-F649-9EFE-5FE2A1375A58}" type="presParOf" srcId="{81155D12-3CC8-3D49-B0F3-3C84AC48510A}" destId="{A126BA88-D0F9-AF4A-A7BA-0638E32B45F8}" srcOrd="3" destOrd="0" presId="urn:microsoft.com/office/officeart/2005/8/layout/hList7"/>
    <dgm:cxn modelId="{9B673E09-6E30-B544-9BA9-85CCFB26FC2F}" type="presParOf" srcId="{0955960D-7F7D-E54C-8843-B1DBEEBFB364}" destId="{DF3C77F5-32F3-5845-BEE2-529229516397}" srcOrd="1" destOrd="0" presId="urn:microsoft.com/office/officeart/2005/8/layout/hList7"/>
    <dgm:cxn modelId="{196FFE95-C277-344C-94D6-9114A085054E}" type="presParOf" srcId="{0955960D-7F7D-E54C-8843-B1DBEEBFB364}" destId="{16FC6348-B601-E348-A50F-7576C3DDD207}" srcOrd="2" destOrd="0" presId="urn:microsoft.com/office/officeart/2005/8/layout/hList7"/>
    <dgm:cxn modelId="{2BE2AAA5-6ADF-8C4D-955F-3EB733D7C5EB}" type="presParOf" srcId="{16FC6348-B601-E348-A50F-7576C3DDD207}" destId="{4DFF6703-D32F-9E47-96B8-A304C47CCB78}" srcOrd="0" destOrd="0" presId="urn:microsoft.com/office/officeart/2005/8/layout/hList7"/>
    <dgm:cxn modelId="{17073BDD-1BB2-3E40-B5F3-DB2DD27B70C8}" type="presParOf" srcId="{16FC6348-B601-E348-A50F-7576C3DDD207}" destId="{BA2077AD-A827-784F-87A6-E8E29A836D84}" srcOrd="1" destOrd="0" presId="urn:microsoft.com/office/officeart/2005/8/layout/hList7"/>
    <dgm:cxn modelId="{6756D7D8-C48B-024A-9259-CD45C2E2D6F3}" type="presParOf" srcId="{16FC6348-B601-E348-A50F-7576C3DDD207}" destId="{47276A48-75DE-FE4F-B4C6-8B77CF2957C3}" srcOrd="2" destOrd="0" presId="urn:microsoft.com/office/officeart/2005/8/layout/hList7"/>
    <dgm:cxn modelId="{68916BF1-7696-DF4C-AE9A-90DA1528D867}" type="presParOf" srcId="{16FC6348-B601-E348-A50F-7576C3DDD207}" destId="{EFEB790C-BD5C-F54D-9993-F81422A8AD8E}" srcOrd="3" destOrd="0" presId="urn:microsoft.com/office/officeart/2005/8/layout/hList7"/>
    <dgm:cxn modelId="{68673533-5457-724A-BD79-21053E0C5583}" type="presParOf" srcId="{0955960D-7F7D-E54C-8843-B1DBEEBFB364}" destId="{56C7F139-002F-DF46-BB7F-23A563E7CE98}" srcOrd="3" destOrd="0" presId="urn:microsoft.com/office/officeart/2005/8/layout/hList7"/>
    <dgm:cxn modelId="{EDA12534-DD6F-3D46-A33C-D2D3C096E217}" type="presParOf" srcId="{0955960D-7F7D-E54C-8843-B1DBEEBFB364}" destId="{91E3D51E-7AB8-6349-A1D0-02F993052AB3}" srcOrd="4" destOrd="0" presId="urn:microsoft.com/office/officeart/2005/8/layout/hList7"/>
    <dgm:cxn modelId="{98E12192-EF84-5E4E-8F7C-7D4B0E3B0CFB}" type="presParOf" srcId="{91E3D51E-7AB8-6349-A1D0-02F993052AB3}" destId="{434ABADC-97F5-A547-823D-7594A86D79D3}" srcOrd="0" destOrd="0" presId="urn:microsoft.com/office/officeart/2005/8/layout/hList7"/>
    <dgm:cxn modelId="{35A4D817-35C8-574E-BAE7-28EAD8E80E9E}" type="presParOf" srcId="{91E3D51E-7AB8-6349-A1D0-02F993052AB3}" destId="{BC636E4B-34B9-8543-A308-00E0D1B0D2F9}" srcOrd="1" destOrd="0" presId="urn:microsoft.com/office/officeart/2005/8/layout/hList7"/>
    <dgm:cxn modelId="{3F7650F7-8ADF-1647-ABCA-EDB62D6E6F07}" type="presParOf" srcId="{91E3D51E-7AB8-6349-A1D0-02F993052AB3}" destId="{073A77BB-E8BD-4B4C-BFA2-7B530A2B3199}" srcOrd="2" destOrd="0" presId="urn:microsoft.com/office/officeart/2005/8/layout/hList7"/>
    <dgm:cxn modelId="{A4C178E9-5B35-8046-AEA4-07EA064D48EC}" type="presParOf" srcId="{91E3D51E-7AB8-6349-A1D0-02F993052AB3}" destId="{CC076D56-4BB0-7246-9039-788AB439DAF0}" srcOrd="3" destOrd="0" presId="urn:microsoft.com/office/officeart/2005/8/layout/hList7"/>
    <dgm:cxn modelId="{23300555-E195-7745-8EAA-13C1C3D64096}" type="presParOf" srcId="{0955960D-7F7D-E54C-8843-B1DBEEBFB364}" destId="{9BFD88E3-0F90-7143-8807-6B030CF54283}" srcOrd="5" destOrd="0" presId="urn:microsoft.com/office/officeart/2005/8/layout/hList7"/>
    <dgm:cxn modelId="{67E0177E-2C5D-D84A-B206-DF756AC265E2}" type="presParOf" srcId="{0955960D-7F7D-E54C-8843-B1DBEEBFB364}" destId="{900296CF-6A25-E746-A345-792DBE36F92C}" srcOrd="6" destOrd="0" presId="urn:microsoft.com/office/officeart/2005/8/layout/hList7"/>
    <dgm:cxn modelId="{17F234B6-5CB2-694A-AE40-2EC7B6989025}" type="presParOf" srcId="{900296CF-6A25-E746-A345-792DBE36F92C}" destId="{028C9BA8-C3B3-F947-915F-EE2FD2FCA9A5}" srcOrd="0" destOrd="0" presId="urn:microsoft.com/office/officeart/2005/8/layout/hList7"/>
    <dgm:cxn modelId="{A078F003-3C00-6845-9EBD-2DC195EA7E87}" type="presParOf" srcId="{900296CF-6A25-E746-A345-792DBE36F92C}" destId="{9312E8E2-BBD1-104A-9F74-B0103AF69816}" srcOrd="1" destOrd="0" presId="urn:microsoft.com/office/officeart/2005/8/layout/hList7"/>
    <dgm:cxn modelId="{3E327DED-A1BA-5F40-88C6-420128E7987E}" type="presParOf" srcId="{900296CF-6A25-E746-A345-792DBE36F92C}" destId="{A0D6F489-540A-D44E-B596-6A182486B777}" srcOrd="2" destOrd="0" presId="urn:microsoft.com/office/officeart/2005/8/layout/hList7"/>
    <dgm:cxn modelId="{E331C05D-ABEF-784B-867C-9DAD3D7B0BF6}" type="presParOf" srcId="{900296CF-6A25-E746-A345-792DBE36F92C}" destId="{FDF2BC93-305C-D94B-A6C2-ED9CE7F40C2F}" srcOrd="3" destOrd="0" presId="urn:microsoft.com/office/officeart/2005/8/layout/hList7"/>
    <dgm:cxn modelId="{484D29F2-E93B-0044-AD3C-1B7FAE119D86}" type="presParOf" srcId="{0955960D-7F7D-E54C-8843-B1DBEEBFB364}" destId="{849C45A5-41B7-C14C-8FCB-1F684E015BD4}" srcOrd="7" destOrd="0" presId="urn:microsoft.com/office/officeart/2005/8/layout/hList7"/>
    <dgm:cxn modelId="{4D63AED0-BB7F-5648-A588-8D3CD77EDA47}" type="presParOf" srcId="{0955960D-7F7D-E54C-8843-B1DBEEBFB364}" destId="{CFB52331-3A90-8741-B893-154B21972CAC}" srcOrd="8" destOrd="0" presId="urn:microsoft.com/office/officeart/2005/8/layout/hList7"/>
    <dgm:cxn modelId="{3916CD4F-7FBF-D443-9D5A-2C269D38B5A1}" type="presParOf" srcId="{CFB52331-3A90-8741-B893-154B21972CAC}" destId="{73C20AF0-FA1E-3C4A-AD07-551A27BE2B92}" srcOrd="0" destOrd="0" presId="urn:microsoft.com/office/officeart/2005/8/layout/hList7"/>
    <dgm:cxn modelId="{793DE385-E18B-AB41-A417-ABB42E569007}" type="presParOf" srcId="{CFB52331-3A90-8741-B893-154B21972CAC}" destId="{AF3E8B43-0466-2941-94BF-5E057B356E82}" srcOrd="1" destOrd="0" presId="urn:microsoft.com/office/officeart/2005/8/layout/hList7"/>
    <dgm:cxn modelId="{C7FDE2A3-85A4-B144-B32C-7C9903F03EC5}" type="presParOf" srcId="{CFB52331-3A90-8741-B893-154B21972CAC}" destId="{D1AAA287-E1AF-9946-AA96-77AD6193B1DD}" srcOrd="2" destOrd="0" presId="urn:microsoft.com/office/officeart/2005/8/layout/hList7"/>
    <dgm:cxn modelId="{2241BB10-0DBA-6B41-9DA1-14E15CF8B34C}" type="presParOf" srcId="{CFB52331-3A90-8741-B893-154B21972CAC}" destId="{916140F0-4F43-9F45-8310-FCCA12DDE51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B275D-8553-0846-A316-484B7B291C97}">
      <dsp:nvSpPr>
        <dsp:cNvPr id="0" name=""/>
        <dsp:cNvSpPr/>
      </dsp:nvSpPr>
      <dsp:spPr>
        <a:xfrm>
          <a:off x="0" y="0"/>
          <a:ext cx="1910270" cy="3890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Quiz Contest</a:t>
          </a:r>
        </a:p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+mn-lt"/>
            </a:rPr>
            <a:t>Weekly/Monthly Contest on Various Topic</a:t>
          </a:r>
        </a:p>
      </dsp:txBody>
      <dsp:txXfrm>
        <a:off x="0" y="1556384"/>
        <a:ext cx="1910270" cy="1556384"/>
      </dsp:txXfrm>
    </dsp:sp>
    <dsp:sp modelId="{A126BA88-D0F9-AF4A-A7BA-0638E32B45F8}">
      <dsp:nvSpPr>
        <dsp:cNvPr id="0" name=""/>
        <dsp:cNvSpPr/>
      </dsp:nvSpPr>
      <dsp:spPr>
        <a:xfrm>
          <a:off x="546306" y="472473"/>
          <a:ext cx="817658" cy="81765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6703-D32F-9E47-96B8-A304C47CCB78}">
      <dsp:nvSpPr>
        <dsp:cNvPr id="0" name=""/>
        <dsp:cNvSpPr/>
      </dsp:nvSpPr>
      <dsp:spPr>
        <a:xfrm>
          <a:off x="1965114" y="0"/>
          <a:ext cx="1910270" cy="3890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Courses</a:t>
          </a:r>
        </a:p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+mn-lt"/>
            </a:rPr>
            <a:t>Enroll Courses, Rate &amp; Review them</a:t>
          </a:r>
        </a:p>
      </dsp:txBody>
      <dsp:txXfrm>
        <a:off x="1965114" y="1556384"/>
        <a:ext cx="1910270" cy="1556384"/>
      </dsp:txXfrm>
    </dsp:sp>
    <dsp:sp modelId="{EFEB790C-BD5C-F54D-9993-F81422A8AD8E}">
      <dsp:nvSpPr>
        <dsp:cNvPr id="0" name=""/>
        <dsp:cNvSpPr/>
      </dsp:nvSpPr>
      <dsp:spPr>
        <a:xfrm>
          <a:off x="2513885" y="472473"/>
          <a:ext cx="817658" cy="81765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ABADC-97F5-A547-823D-7594A86D79D3}">
      <dsp:nvSpPr>
        <dsp:cNvPr id="0" name=""/>
        <dsp:cNvSpPr/>
      </dsp:nvSpPr>
      <dsp:spPr>
        <a:xfrm>
          <a:off x="3938634" y="0"/>
          <a:ext cx="1910270" cy="3890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AI Chat bot</a:t>
          </a:r>
        </a:p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+mn-lt"/>
            </a:rPr>
            <a:t>Play quizzes from AI generated questions &amp; Images</a:t>
          </a:r>
        </a:p>
      </dsp:txBody>
      <dsp:txXfrm>
        <a:off x="3938634" y="1556384"/>
        <a:ext cx="1910270" cy="1556384"/>
      </dsp:txXfrm>
    </dsp:sp>
    <dsp:sp modelId="{CC076D56-4BB0-7246-9039-788AB439DAF0}">
      <dsp:nvSpPr>
        <dsp:cNvPr id="0" name=""/>
        <dsp:cNvSpPr/>
      </dsp:nvSpPr>
      <dsp:spPr>
        <a:xfrm>
          <a:off x="4481464" y="472473"/>
          <a:ext cx="817658" cy="81765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C9BA8-C3B3-F947-915F-EE2FD2FCA9A5}">
      <dsp:nvSpPr>
        <dsp:cNvPr id="0" name=""/>
        <dsp:cNvSpPr/>
      </dsp:nvSpPr>
      <dsp:spPr>
        <a:xfrm>
          <a:off x="5902737" y="0"/>
          <a:ext cx="1910270" cy="3890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Leaderboard</a:t>
          </a:r>
        </a:p>
        <a:p>
          <a:pPr marL="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+mn-lt"/>
            </a:rPr>
            <a:t>Rating based on results &amp; Prizes for top performer</a:t>
          </a:r>
        </a:p>
      </dsp:txBody>
      <dsp:txXfrm>
        <a:off x="5902737" y="1556384"/>
        <a:ext cx="1910270" cy="1556384"/>
      </dsp:txXfrm>
    </dsp:sp>
    <dsp:sp modelId="{FDF2BC93-305C-D94B-A6C2-ED9CE7F40C2F}">
      <dsp:nvSpPr>
        <dsp:cNvPr id="0" name=""/>
        <dsp:cNvSpPr/>
      </dsp:nvSpPr>
      <dsp:spPr>
        <a:xfrm>
          <a:off x="6449043" y="472473"/>
          <a:ext cx="817658" cy="81765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20AF0-FA1E-3C4A-AD07-551A27BE2B92}">
      <dsp:nvSpPr>
        <dsp:cNvPr id="0" name=""/>
        <dsp:cNvSpPr/>
      </dsp:nvSpPr>
      <dsp:spPr>
        <a:xfrm>
          <a:off x="7870316" y="0"/>
          <a:ext cx="1910270" cy="38909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Notes</a:t>
          </a:r>
        </a:p>
        <a:p>
          <a:pPr marL="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+mn-lt"/>
            </a:rPr>
            <a:t>Free &amp; Paid PDF notes from us</a:t>
          </a:r>
        </a:p>
      </dsp:txBody>
      <dsp:txXfrm>
        <a:off x="7870316" y="1556384"/>
        <a:ext cx="1910270" cy="1556384"/>
      </dsp:txXfrm>
    </dsp:sp>
    <dsp:sp modelId="{916140F0-4F43-9F45-8310-FCCA12DDE514}">
      <dsp:nvSpPr>
        <dsp:cNvPr id="0" name=""/>
        <dsp:cNvSpPr/>
      </dsp:nvSpPr>
      <dsp:spPr>
        <a:xfrm>
          <a:off x="8416622" y="472473"/>
          <a:ext cx="817658" cy="81765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7607C-A87A-3347-81F6-106C527DBD58}">
      <dsp:nvSpPr>
        <dsp:cNvPr id="0" name=""/>
        <dsp:cNvSpPr/>
      </dsp:nvSpPr>
      <dsp:spPr>
        <a:xfrm>
          <a:off x="403820" y="3001871"/>
          <a:ext cx="8998140" cy="583644"/>
        </a:xfrm>
        <a:prstGeom prst="leftRight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14-Oct-23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14-Oct-23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6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54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0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1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6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46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9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6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76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49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58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56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5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75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23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35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57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25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4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0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4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31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30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3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99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8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27705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575404"/>
            <a:ext cx="9857014" cy="62160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r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8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0"/>
            <a:ext cx="9779183" cy="1706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1785669"/>
            <a:ext cx="9779182" cy="4278702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EBCFC05-28F2-ED12-5DAE-0D1A11FE8A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6813" y="2023984"/>
            <a:ext cx="4664075" cy="4690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487DE67-2E54-8713-8739-3604335870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3235" y="2023984"/>
            <a:ext cx="4664075" cy="46905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 rot="5400000" flipH="1">
              <a:off x="11258144" y="5924144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794B347-3274-3D51-85DF-420355004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6813" y="2020329"/>
            <a:ext cx="3219450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AAFFF32-276A-0586-D4FD-02CA694F31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3787" y="2020329"/>
            <a:ext cx="3173279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DD55F25-7BEF-26A6-157A-97540EC739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0082" y="2018581"/>
            <a:ext cx="3173279" cy="46893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57414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D71EB95-DE30-3F1F-F9EC-DA485805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4826" y="1071418"/>
            <a:ext cx="7342348" cy="3423380"/>
          </a:xfr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837" y="1071418"/>
            <a:ext cx="1364297" cy="1740788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19153" y="3295278"/>
            <a:ext cx="1364297" cy="1690799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2389" y="4599720"/>
            <a:ext cx="3511550" cy="853643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F76E36-451C-4A7D-4E26-8AB78D34D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57012" y="-1664"/>
            <a:ext cx="2334989" cy="6859664"/>
            <a:chOff x="9857012" y="-1664"/>
            <a:chExt cx="2334989" cy="685966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B3BC7E-B34F-EF47-B125-1574C5484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 flipV="1">
              <a:off x="9499940" y="355410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BC82D0-4F72-C649-8B7F-D4B087957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10866436" y="1879977"/>
              <a:ext cx="1325563" cy="1325563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383F23A-D872-2A4C-B386-A9D269BE6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024507" y="-1664"/>
              <a:ext cx="1167494" cy="1881641"/>
            </a:xfrm>
            <a:custGeom>
              <a:avLst/>
              <a:gdLst>
                <a:gd name="connsiteX0" fmla="*/ 1167473 w 1167494"/>
                <a:gd name="connsiteY0" fmla="*/ 0 h 1881641"/>
                <a:gd name="connsiteX1" fmla="*/ 1167493 w 1167494"/>
                <a:gd name="connsiteY1" fmla="*/ 0 h 1881641"/>
                <a:gd name="connsiteX2" fmla="*/ 1167493 w 1167494"/>
                <a:gd name="connsiteY2" fmla="*/ 714148 h 1881641"/>
                <a:gd name="connsiteX3" fmla="*/ 1166666 w 1167494"/>
                <a:gd name="connsiteY3" fmla="*/ 730534 h 1881641"/>
                <a:gd name="connsiteX4" fmla="*/ 1167494 w 1167494"/>
                <a:gd name="connsiteY4" fmla="*/ 730534 h 1881641"/>
                <a:gd name="connsiteX5" fmla="*/ 1167494 w 1167494"/>
                <a:gd name="connsiteY5" fmla="*/ 1378059 h 1881641"/>
                <a:gd name="connsiteX6" fmla="*/ 1167493 w 1167494"/>
                <a:gd name="connsiteY6" fmla="*/ 1378059 h 1881641"/>
                <a:gd name="connsiteX7" fmla="*/ 1167493 w 1167494"/>
                <a:gd name="connsiteY7" fmla="*/ 1881641 h 1881641"/>
                <a:gd name="connsiteX8" fmla="*/ 0 w 1167494"/>
                <a:gd name="connsiteY8" fmla="*/ 1881641 h 1881641"/>
                <a:gd name="connsiteX9" fmla="*/ 0 w 1167494"/>
                <a:gd name="connsiteY9" fmla="*/ 1234116 h 1881641"/>
                <a:gd name="connsiteX10" fmla="*/ 0 w 1167494"/>
                <a:gd name="connsiteY10" fmla="*/ 1167492 h 1881641"/>
                <a:gd name="connsiteX11" fmla="*/ 1048124 w 1167494"/>
                <a:gd name="connsiteY11" fmla="*/ 6027 h 18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7494" h="1881641">
                  <a:moveTo>
                    <a:pt x="1167473" y="0"/>
                  </a:moveTo>
                  <a:lnTo>
                    <a:pt x="1167493" y="0"/>
                  </a:lnTo>
                  <a:lnTo>
                    <a:pt x="1167493" y="714148"/>
                  </a:lnTo>
                  <a:lnTo>
                    <a:pt x="1166666" y="730534"/>
                  </a:lnTo>
                  <a:lnTo>
                    <a:pt x="1167494" y="730534"/>
                  </a:lnTo>
                  <a:lnTo>
                    <a:pt x="1167494" y="1378059"/>
                  </a:lnTo>
                  <a:lnTo>
                    <a:pt x="1167493" y="1378059"/>
                  </a:lnTo>
                  <a:lnTo>
                    <a:pt x="1167493" y="1881641"/>
                  </a:lnTo>
                  <a:lnTo>
                    <a:pt x="0" y="1881641"/>
                  </a:lnTo>
                  <a:lnTo>
                    <a:pt x="0" y="1234116"/>
                  </a:lnTo>
                  <a:lnTo>
                    <a:pt x="0" y="1167492"/>
                  </a:lnTo>
                  <a:cubicBezTo>
                    <a:pt x="0" y="563002"/>
                    <a:pt x="459408" y="65814"/>
                    <a:pt x="1048124" y="602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21FFDB-AAE2-5943-97A1-82D66AE0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334091" y="2737752"/>
              <a:ext cx="1380830" cy="13808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58EEF7-63CA-A845-BAC4-9D3BE0591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 flipH="1">
              <a:off x="10667432" y="5333432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57A4624-D8ED-2E4B-AF8C-00DFA6A72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9857012" y="3651505"/>
              <a:ext cx="1325563" cy="1325563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312EF8-91BE-5946-BE31-8CFE107A2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9857013" y="4976359"/>
              <a:ext cx="1167494" cy="1881641"/>
            </a:xfrm>
            <a:custGeom>
              <a:avLst/>
              <a:gdLst>
                <a:gd name="connsiteX0" fmla="*/ 1167473 w 1167494"/>
                <a:gd name="connsiteY0" fmla="*/ 0 h 1881641"/>
                <a:gd name="connsiteX1" fmla="*/ 1167493 w 1167494"/>
                <a:gd name="connsiteY1" fmla="*/ 0 h 1881641"/>
                <a:gd name="connsiteX2" fmla="*/ 1167493 w 1167494"/>
                <a:gd name="connsiteY2" fmla="*/ 714148 h 1881641"/>
                <a:gd name="connsiteX3" fmla="*/ 1166666 w 1167494"/>
                <a:gd name="connsiteY3" fmla="*/ 730534 h 1881641"/>
                <a:gd name="connsiteX4" fmla="*/ 1167494 w 1167494"/>
                <a:gd name="connsiteY4" fmla="*/ 730534 h 1881641"/>
                <a:gd name="connsiteX5" fmla="*/ 1167494 w 1167494"/>
                <a:gd name="connsiteY5" fmla="*/ 1378059 h 1881641"/>
                <a:gd name="connsiteX6" fmla="*/ 1167493 w 1167494"/>
                <a:gd name="connsiteY6" fmla="*/ 1378059 h 1881641"/>
                <a:gd name="connsiteX7" fmla="*/ 1167493 w 1167494"/>
                <a:gd name="connsiteY7" fmla="*/ 1881641 h 1881641"/>
                <a:gd name="connsiteX8" fmla="*/ 0 w 1167494"/>
                <a:gd name="connsiteY8" fmla="*/ 1881641 h 1881641"/>
                <a:gd name="connsiteX9" fmla="*/ 0 w 1167494"/>
                <a:gd name="connsiteY9" fmla="*/ 1234116 h 1881641"/>
                <a:gd name="connsiteX10" fmla="*/ 0 w 1167494"/>
                <a:gd name="connsiteY10" fmla="*/ 1167492 h 1881641"/>
                <a:gd name="connsiteX11" fmla="*/ 1048124 w 1167494"/>
                <a:gd name="connsiteY11" fmla="*/ 6027 h 188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7494" h="1881641">
                  <a:moveTo>
                    <a:pt x="1167473" y="0"/>
                  </a:moveTo>
                  <a:lnTo>
                    <a:pt x="1167493" y="0"/>
                  </a:lnTo>
                  <a:lnTo>
                    <a:pt x="1167493" y="714148"/>
                  </a:lnTo>
                  <a:lnTo>
                    <a:pt x="1166666" y="730534"/>
                  </a:lnTo>
                  <a:lnTo>
                    <a:pt x="1167494" y="730534"/>
                  </a:lnTo>
                  <a:lnTo>
                    <a:pt x="1167494" y="1378059"/>
                  </a:lnTo>
                  <a:lnTo>
                    <a:pt x="1167493" y="1378059"/>
                  </a:lnTo>
                  <a:lnTo>
                    <a:pt x="1167493" y="1881641"/>
                  </a:lnTo>
                  <a:lnTo>
                    <a:pt x="0" y="1881641"/>
                  </a:lnTo>
                  <a:lnTo>
                    <a:pt x="0" y="1234116"/>
                  </a:lnTo>
                  <a:lnTo>
                    <a:pt x="0" y="1167492"/>
                  </a:lnTo>
                  <a:cubicBezTo>
                    <a:pt x="0" y="563002"/>
                    <a:pt x="459408" y="65814"/>
                    <a:pt x="1048124" y="602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136526"/>
            <a:ext cx="8401624" cy="1570038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227758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5"/>
            <a:ext cx="2281237" cy="62118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223923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0"/>
            <a:ext cx="2281237" cy="621189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300151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8"/>
            <a:ext cx="2281237" cy="57147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300151"/>
            <a:ext cx="2281237" cy="546304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8"/>
            <a:ext cx="2281237" cy="57147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430" y="71021"/>
            <a:ext cx="10678142" cy="1635542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0429" y="2068734"/>
            <a:ext cx="904987" cy="905641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663665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663665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7" r:id="rId10"/>
    <p:sldLayoutId id="2147483663" r:id="rId11"/>
    <p:sldLayoutId id="2147483664" r:id="rId12"/>
    <p:sldLayoutId id="2147483665" r:id="rId13"/>
    <p:sldLayoutId id="2147483666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335" y="2852269"/>
            <a:ext cx="3084828" cy="887532"/>
          </a:xfrm>
        </p:spPr>
        <p:txBody>
          <a:bodyPr/>
          <a:lstStyle/>
          <a:p>
            <a:r>
              <a:rPr lang="en-US" dirty="0"/>
              <a:t>each-In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3447" y="3429000"/>
            <a:ext cx="2394715" cy="621603"/>
          </a:xfrm>
        </p:spPr>
        <p:txBody>
          <a:bodyPr/>
          <a:lstStyle/>
          <a:p>
            <a:r>
              <a:rPr lang="en-US" sz="2000" dirty="0"/>
              <a:t>Upgrade Yourself</a:t>
            </a:r>
          </a:p>
        </p:txBody>
      </p:sp>
      <p:pic>
        <p:nvPicPr>
          <p:cNvPr id="5" name="Picture 4" descr="A white letter in a purple circle&#10;&#10;Description automatically generated">
            <a:extLst>
              <a:ext uri="{FF2B5EF4-FFF2-40B4-BE49-F238E27FC236}">
                <a16:creationId xmlns:a16="http://schemas.microsoft.com/office/drawing/2014/main" id="{2933BBFE-575E-9BF9-7E0C-AD3283AE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29" y="2600717"/>
            <a:ext cx="1058122" cy="10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8B0E6F-20B5-B58A-313C-BDABC14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158245"/>
            <a:ext cx="4710282" cy="740406"/>
          </a:xfrm>
        </p:spPr>
        <p:txBody>
          <a:bodyPr/>
          <a:lstStyle/>
          <a:p>
            <a:r>
              <a:rPr lang="en-US" dirty="0"/>
              <a:t>User Interaction</a:t>
            </a:r>
          </a:p>
        </p:txBody>
      </p:sp>
      <p:graphicFrame>
        <p:nvGraphicFramePr>
          <p:cNvPr id="8" name="Content Placeholder 3" descr="Timeline Placeholder ">
            <a:extLst>
              <a:ext uri="{FF2B5EF4-FFF2-40B4-BE49-F238E27FC236}">
                <a16:creationId xmlns:a16="http://schemas.microsoft.com/office/drawing/2014/main" id="{6778CD57-DD28-732E-E3E5-FF29E5956D6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18688"/>
              </p:ext>
            </p:extLst>
          </p:nvPr>
        </p:nvGraphicFramePr>
        <p:xfrm>
          <a:off x="1166813" y="2087563"/>
          <a:ext cx="9780587" cy="3890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082BD69-6675-0D85-D7DF-0F421E42A5C0}"/>
              </a:ext>
            </a:extLst>
          </p:cNvPr>
          <p:cNvSpPr txBox="1"/>
          <p:nvPr/>
        </p:nvSpPr>
        <p:spPr>
          <a:xfrm>
            <a:off x="1933081" y="262892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5C38B-C6FE-F156-7566-26186A2E54E1}"/>
              </a:ext>
            </a:extLst>
          </p:cNvPr>
          <p:cNvSpPr txBox="1"/>
          <p:nvPr/>
        </p:nvSpPr>
        <p:spPr>
          <a:xfrm>
            <a:off x="3901654" y="262892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2EF88-B068-E11C-D5FC-B4D02F1051C9}"/>
              </a:ext>
            </a:extLst>
          </p:cNvPr>
          <p:cNvSpPr txBox="1"/>
          <p:nvPr/>
        </p:nvSpPr>
        <p:spPr>
          <a:xfrm>
            <a:off x="5877774" y="262892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2A0979-0F48-C5F5-31E8-EB11AEC257ED}"/>
              </a:ext>
            </a:extLst>
          </p:cNvPr>
          <p:cNvSpPr txBox="1"/>
          <p:nvPr/>
        </p:nvSpPr>
        <p:spPr>
          <a:xfrm>
            <a:off x="7844750" y="262892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ABAF5-1FA6-1214-DB20-F0B21DE4A9FE}"/>
              </a:ext>
            </a:extLst>
          </p:cNvPr>
          <p:cNvSpPr txBox="1"/>
          <p:nvPr/>
        </p:nvSpPr>
        <p:spPr>
          <a:xfrm>
            <a:off x="9807953" y="2628921"/>
            <a:ext cx="3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224CD-20F4-F564-E8D3-804ED7780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2698A-7129-077F-E4DA-FC02A1C91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F8A4B-3729-1D8D-7B99-74BDAD48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4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1794957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Classes (pre-recorded)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Live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Chat &amp; Discussion forums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Student Review &amp;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Assessment &amp; Quizzes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Progress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Certification &amp; Badges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821680" y="1794956"/>
            <a:ext cx="4663440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Personalized Learning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Analytics &amp; Reporting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Parent/Teacher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AI-Powered Recommendation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Feedback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Accessibility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B3F0D-7AB3-4810-9284-F2342066A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8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016" y="2579017"/>
            <a:ext cx="6245912" cy="1074736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C36CD68-81AC-DEC0-D5AC-3831FE48C2D8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B096F-B079-0CA5-8A48-21A061002FB7}"/>
              </a:ext>
            </a:extLst>
          </p:cNvPr>
          <p:cNvSpPr txBox="1">
            <a:spLocks/>
          </p:cNvSpPr>
          <p:nvPr/>
        </p:nvSpPr>
        <p:spPr>
          <a:xfrm>
            <a:off x="4581338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51F1-9166-5BEE-AB41-B8088E127264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 algn="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1A262-1D60-F81A-F754-CF52B09C34E0}"/>
              </a:ext>
            </a:extLst>
          </p:cNvPr>
          <p:cNvSpPr txBox="1">
            <a:spLocks/>
          </p:cNvSpPr>
          <p:nvPr/>
        </p:nvSpPr>
        <p:spPr>
          <a:xfrm>
            <a:off x="3295416" y="3301940"/>
            <a:ext cx="6245912" cy="1074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 Students</a:t>
            </a:r>
          </a:p>
        </p:txBody>
      </p:sp>
    </p:spTree>
    <p:extLst>
      <p:ext uri="{BB962C8B-B14F-4D97-AF65-F5344CB8AC3E}">
        <p14:creationId xmlns:p14="http://schemas.microsoft.com/office/powerpoint/2010/main" val="307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10472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Home Page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F7D4D10-4FCA-5425-AF70-9FF28AD2D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3762" y="980586"/>
            <a:ext cx="9598375" cy="5639046"/>
          </a:xfrm>
        </p:spPr>
      </p:pic>
    </p:spTree>
    <p:extLst>
      <p:ext uri="{BB962C8B-B14F-4D97-AF65-F5344CB8AC3E}">
        <p14:creationId xmlns:p14="http://schemas.microsoft.com/office/powerpoint/2010/main" val="251963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10472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Course Details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CD54D2-AE6C-3F1C-2B5D-EA21E9841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563" y="774501"/>
            <a:ext cx="9286874" cy="6083499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7885897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Course Enrollment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8" name="Content Placeholder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7FDFB78-DFEB-A2E5-C115-79E6C505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98" y="814389"/>
            <a:ext cx="10450203" cy="5820872"/>
          </a:xfrm>
        </p:spPr>
      </p:pic>
    </p:spTree>
    <p:extLst>
      <p:ext uri="{BB962C8B-B14F-4D97-AF65-F5344CB8AC3E}">
        <p14:creationId xmlns:p14="http://schemas.microsoft.com/office/powerpoint/2010/main" val="231444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9370820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Course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EDFDB2-A3B6-FC6B-3BC3-9DB94188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7536" y="784920"/>
            <a:ext cx="9716928" cy="6073080"/>
          </a:xfrm>
        </p:spPr>
      </p:pic>
    </p:spTree>
    <p:extLst>
      <p:ext uri="{BB962C8B-B14F-4D97-AF65-F5344CB8AC3E}">
        <p14:creationId xmlns:p14="http://schemas.microsoft.com/office/powerpoint/2010/main" val="2149239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284482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Running Quiz Contest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C4E9BE2-AD4A-B400-A2E3-73E8CC0D1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343" y="814389"/>
            <a:ext cx="9739313" cy="6052796"/>
          </a:xfrm>
        </p:spPr>
      </p:pic>
    </p:spTree>
    <p:extLst>
      <p:ext uri="{BB962C8B-B14F-4D97-AF65-F5344CB8AC3E}">
        <p14:creationId xmlns:p14="http://schemas.microsoft.com/office/powerpoint/2010/main" val="169243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9464605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Running Contest’s Page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A8514F8-AE78-ABC9-9ED6-06CEAAA61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2554" y="814389"/>
            <a:ext cx="8826891" cy="5907086"/>
          </a:xfrm>
        </p:spPr>
      </p:pic>
    </p:spTree>
    <p:extLst>
      <p:ext uri="{BB962C8B-B14F-4D97-AF65-F5344CB8AC3E}">
        <p14:creationId xmlns:p14="http://schemas.microsoft.com/office/powerpoint/2010/main" val="4109983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386082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Quiz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689D6CC-32D6-F786-3915-A75B43A2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248" y="814390"/>
            <a:ext cx="9027713" cy="5907086"/>
          </a:xfrm>
        </p:spPr>
      </p:pic>
    </p:spTree>
    <p:extLst>
      <p:ext uri="{BB962C8B-B14F-4D97-AF65-F5344CB8AC3E}">
        <p14:creationId xmlns:p14="http://schemas.microsoft.com/office/powerpoint/2010/main" val="218635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136526"/>
            <a:ext cx="8401624" cy="1570038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1C92E27-D550-F44E-8491-927F819E7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23351" y="2227758"/>
            <a:ext cx="2281237" cy="546304"/>
          </a:xfrm>
        </p:spPr>
        <p:txBody>
          <a:bodyPr/>
          <a:lstStyle/>
          <a:p>
            <a:r>
              <a:rPr lang="en-US" dirty="0"/>
              <a:t>Jahangir Hossain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D722C50-45F7-D84B-B216-568F72D663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23350" y="2811645"/>
            <a:ext cx="2281237" cy="62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2</a:t>
            </a:r>
            <a:r>
              <a:rPr lang="en-US" baseline="30000" dirty="0"/>
              <a:t>nd</a:t>
            </a:r>
            <a:r>
              <a:rPr lang="en-US" dirty="0"/>
              <a:t> Semester</a:t>
            </a:r>
          </a:p>
          <a:p>
            <a:r>
              <a:rPr lang="en-US" dirty="0"/>
              <a:t>CSE, Jagannath University, Dhaka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76187A9-3EBE-F64D-AE99-021BB3767F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70817" y="2223923"/>
            <a:ext cx="2713130" cy="546304"/>
          </a:xfrm>
        </p:spPr>
        <p:txBody>
          <a:bodyPr/>
          <a:lstStyle/>
          <a:p>
            <a:r>
              <a:rPr lang="en-US" dirty="0" err="1"/>
              <a:t>Mehraz</a:t>
            </a:r>
            <a:r>
              <a:rPr lang="en-US" dirty="0"/>
              <a:t> Hossain Rumman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990731F-95DE-4F44-8EA0-E275CEAFD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816" y="2807810"/>
            <a:ext cx="2281237" cy="62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Year 2</a:t>
            </a:r>
            <a:r>
              <a:rPr lang="en-US" baseline="30000" dirty="0"/>
              <a:t>nd</a:t>
            </a:r>
            <a:r>
              <a:rPr lang="en-US" dirty="0"/>
              <a:t> Semester</a:t>
            </a:r>
          </a:p>
          <a:p>
            <a:r>
              <a:rPr lang="en-US" dirty="0"/>
              <a:t>MATHEMATICS, Jagannath University, Dhaka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19EE51-628F-CA4E-94B0-57E9ACA144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44027" y="3998969"/>
            <a:ext cx="2741947" cy="546304"/>
          </a:xfrm>
        </p:spPr>
        <p:txBody>
          <a:bodyPr/>
          <a:lstStyle/>
          <a:p>
            <a:r>
              <a:rPr lang="en-US" dirty="0"/>
              <a:t>Md. Farhan Masud </a:t>
            </a:r>
            <a:r>
              <a:rPr lang="en-US" dirty="0" err="1"/>
              <a:t>Shohag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A6ACC78-74DF-604E-BD14-4BBE7B4EEF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44027" y="4572721"/>
            <a:ext cx="2281237" cy="571477"/>
          </a:xfrm>
        </p:spPr>
        <p:txBody>
          <a:bodyPr>
            <a:no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2</a:t>
            </a:r>
            <a:r>
              <a:rPr lang="en-US" baseline="30000" dirty="0"/>
              <a:t>nd</a:t>
            </a:r>
            <a:r>
              <a:rPr lang="en-US" dirty="0"/>
              <a:t> Semester</a:t>
            </a:r>
          </a:p>
          <a:p>
            <a:r>
              <a:rPr lang="en-US" dirty="0"/>
              <a:t>CSE, Jagannath University, Dhaka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E50F2-F143-3013-E382-BFA77398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Placeholder 14" descr="A person sitting with his arms crossed&#10;&#10;Description automatically generated">
            <a:extLst>
              <a:ext uri="{FF2B5EF4-FFF2-40B4-BE49-F238E27FC236}">
                <a16:creationId xmlns:a16="http://schemas.microsoft.com/office/drawing/2014/main" id="{D919F1CD-4A78-7F0A-5E11-5DD1BC41F8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50" b="12450"/>
          <a:stretch>
            <a:fillRect/>
          </a:stretch>
        </p:blipFill>
        <p:spPr>
          <a:xfrm>
            <a:off x="5495813" y="2316399"/>
            <a:ext cx="1200374" cy="1201242"/>
          </a:xfrm>
        </p:spPr>
      </p:pic>
      <p:pic>
        <p:nvPicPr>
          <p:cNvPr id="27" name="Picture Placeholder 26" descr="A person with glasses and a plaid shirt&#10;&#10;Description automatically generated">
            <a:extLst>
              <a:ext uri="{FF2B5EF4-FFF2-40B4-BE49-F238E27FC236}">
                <a16:creationId xmlns:a16="http://schemas.microsoft.com/office/drawing/2014/main" id="{4BEF6969-EAFD-EAC9-9802-D69BB372F3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2450" b="12450"/>
          <a:stretch>
            <a:fillRect/>
          </a:stretch>
        </p:blipFill>
        <p:spPr/>
      </p:pic>
      <p:pic>
        <p:nvPicPr>
          <p:cNvPr id="47" name="Picture Placeholder 46" descr="A person in a suit and tie&#10;&#10;Description automatically generated">
            <a:extLst>
              <a:ext uri="{FF2B5EF4-FFF2-40B4-BE49-F238E27FC236}">
                <a16:creationId xmlns:a16="http://schemas.microsoft.com/office/drawing/2014/main" id="{77CA85A1-D7B3-64CF-3163-C547847DD6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66" r="66"/>
          <a:stretch>
            <a:fillRect/>
          </a:stretch>
        </p:blipFill>
        <p:spPr>
          <a:xfrm>
            <a:off x="2871106" y="4185262"/>
            <a:ext cx="1200374" cy="1201242"/>
          </a:xfr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1" y="1347910"/>
            <a:ext cx="355690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Merit List/ Leaderboard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605FCB-F27F-F260-ECF3-B2BB106C2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4738" y="136525"/>
            <a:ext cx="6236677" cy="6537571"/>
          </a:xfrm>
        </p:spPr>
      </p:pic>
    </p:spTree>
    <p:extLst>
      <p:ext uri="{BB962C8B-B14F-4D97-AF65-F5344CB8AC3E}">
        <p14:creationId xmlns:p14="http://schemas.microsoft.com/office/powerpoint/2010/main" val="2834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5" y="785202"/>
            <a:ext cx="355690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Note’s Details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769087C-6035-5CCE-D1F7-E61F5D31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7122" y="136525"/>
            <a:ext cx="3897755" cy="6219825"/>
          </a:xfrm>
        </p:spPr>
      </p:pic>
    </p:spTree>
    <p:extLst>
      <p:ext uri="{BB962C8B-B14F-4D97-AF65-F5344CB8AC3E}">
        <p14:creationId xmlns:p14="http://schemas.microsoft.com/office/powerpoint/2010/main" val="230900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331374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Online Reading Page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5D4E6C-D8D7-F7FD-5E30-A5B898E0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050" y="814389"/>
            <a:ext cx="9105899" cy="5907086"/>
          </a:xfrm>
        </p:spPr>
      </p:pic>
    </p:spTree>
    <p:extLst>
      <p:ext uri="{BB962C8B-B14F-4D97-AF65-F5344CB8AC3E}">
        <p14:creationId xmlns:p14="http://schemas.microsoft.com/office/powerpoint/2010/main" val="76812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11113651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Find Tutor with Filter 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488A5A-91E4-57FE-F841-CC6640D1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7300" y="837146"/>
            <a:ext cx="9677399" cy="5884329"/>
          </a:xfrm>
        </p:spPr>
      </p:pic>
    </p:spTree>
    <p:extLst>
      <p:ext uri="{BB962C8B-B14F-4D97-AF65-F5344CB8AC3E}">
        <p14:creationId xmlns:p14="http://schemas.microsoft.com/office/powerpoint/2010/main" val="78993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9629587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Articles &amp; Profile Menu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1A56025-1895-62DF-D080-CE4AC54BA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206" y="875323"/>
            <a:ext cx="9629587" cy="5846152"/>
          </a:xfrm>
        </p:spPr>
      </p:pic>
    </p:spTree>
    <p:extLst>
      <p:ext uri="{BB962C8B-B14F-4D97-AF65-F5344CB8AC3E}">
        <p14:creationId xmlns:p14="http://schemas.microsoft.com/office/powerpoint/2010/main" val="341716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016" y="2579017"/>
            <a:ext cx="6245912" cy="1074736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C36CD68-81AC-DEC0-D5AC-3831FE48C2D8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B096F-B079-0CA5-8A48-21A061002FB7}"/>
              </a:ext>
            </a:extLst>
          </p:cNvPr>
          <p:cNvSpPr txBox="1">
            <a:spLocks/>
          </p:cNvSpPr>
          <p:nvPr/>
        </p:nvSpPr>
        <p:spPr>
          <a:xfrm>
            <a:off x="4581338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51F1-9166-5BEE-AB41-B8088E127264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 algn="r"/>
              <a:t>25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1A262-1D60-F81A-F754-CF52B09C34E0}"/>
              </a:ext>
            </a:extLst>
          </p:cNvPr>
          <p:cNvSpPr txBox="1">
            <a:spLocks/>
          </p:cNvSpPr>
          <p:nvPr/>
        </p:nvSpPr>
        <p:spPr>
          <a:xfrm>
            <a:off x="3295416" y="3301940"/>
            <a:ext cx="6245912" cy="1074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 Teachers</a:t>
            </a:r>
          </a:p>
        </p:txBody>
      </p:sp>
    </p:spTree>
    <p:extLst>
      <p:ext uri="{BB962C8B-B14F-4D97-AF65-F5344CB8AC3E}">
        <p14:creationId xmlns:p14="http://schemas.microsoft.com/office/powerpoint/2010/main" val="8112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1033992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Teacher’s Course Dashboard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C960619-4672-B51D-BDC9-1933F3CEF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8154" y="883138"/>
            <a:ext cx="9495692" cy="5838337"/>
          </a:xfrm>
        </p:spPr>
      </p:pic>
    </p:spTree>
    <p:extLst>
      <p:ext uri="{BB962C8B-B14F-4D97-AF65-F5344CB8AC3E}">
        <p14:creationId xmlns:p14="http://schemas.microsoft.com/office/powerpoint/2010/main" val="354972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9378636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Add Course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BFFE38-0562-D813-7F49-739194BF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00" y="814389"/>
            <a:ext cx="9692599" cy="59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0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8776851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Add contest’s quiz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E1E4435-1744-FFBB-A2BE-ABEEBDC9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69" y="814389"/>
            <a:ext cx="9558216" cy="59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7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675786"/>
            <a:ext cx="355690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Add Note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F3EF7AC-6E45-9854-D077-A693D583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69" y="136525"/>
            <a:ext cx="5084825" cy="66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4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Problem Definition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today’s fast-paced world, accessing expert advice and consultation is crucial for making informed decisions and solving complex problems. However, accessibility to experts is not always easy or straightforward.</a:t>
            </a:r>
          </a:p>
          <a:p>
            <a:endParaRPr lang="en-US" dirty="0"/>
          </a:p>
          <a:p>
            <a:r>
              <a:rPr lang="en-US" dirty="0"/>
              <a:t>That's why, We came up with the idea of “</a:t>
            </a:r>
            <a:r>
              <a:rPr lang="en-US" b="1" dirty="0"/>
              <a:t>Teach-In</a:t>
            </a:r>
            <a:r>
              <a:rPr lang="en-US" dirty="0"/>
              <a:t>”.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118D-F5CF-9264-E1A0-8E3B7AEC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7" y="1902802"/>
            <a:ext cx="3556908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Payment Request to Admin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9B820C9-590A-2722-B2A7-B3F11066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738" y="277288"/>
            <a:ext cx="7377561" cy="64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9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016" y="2579017"/>
            <a:ext cx="6245912" cy="1074736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C36CD68-81AC-DEC0-D5AC-3831FE48C2D8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B096F-B079-0CA5-8A48-21A061002FB7}"/>
              </a:ext>
            </a:extLst>
          </p:cNvPr>
          <p:cNvSpPr txBox="1">
            <a:spLocks/>
          </p:cNvSpPr>
          <p:nvPr/>
        </p:nvSpPr>
        <p:spPr>
          <a:xfrm>
            <a:off x="4581338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51F1-9166-5BEE-AB41-B8088E127264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 algn="r"/>
              <a:t>31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1A262-1D60-F81A-F754-CF52B09C34E0}"/>
              </a:ext>
            </a:extLst>
          </p:cNvPr>
          <p:cNvSpPr txBox="1">
            <a:spLocks/>
          </p:cNvSpPr>
          <p:nvPr/>
        </p:nvSpPr>
        <p:spPr>
          <a:xfrm>
            <a:off x="3295416" y="3301940"/>
            <a:ext cx="6245912" cy="1074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 Admin</a:t>
            </a:r>
          </a:p>
        </p:txBody>
      </p:sp>
    </p:spTree>
    <p:extLst>
      <p:ext uri="{BB962C8B-B14F-4D97-AF65-F5344CB8AC3E}">
        <p14:creationId xmlns:p14="http://schemas.microsoft.com/office/powerpoint/2010/main" val="321119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10066391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Course Approval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7607FA-775D-911C-6F60-81115290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09" y="883137"/>
            <a:ext cx="9795999" cy="58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6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8" y="136525"/>
            <a:ext cx="8518944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Content Management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E58B5F4-3B40-F10B-0864-C2E0147A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69" y="883137"/>
            <a:ext cx="9581661" cy="58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48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7" y="136525"/>
            <a:ext cx="10277405" cy="67786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Snap Shots: Approve Payment Request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BDE527D-6C2C-3AEF-15A8-4B8831CD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890954"/>
            <a:ext cx="9652000" cy="58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92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Revenue Model (est.)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BED260D-999D-AEB9-1368-E94DEC80A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503233"/>
              </p:ext>
            </p:extLst>
          </p:nvPr>
        </p:nvGraphicFramePr>
        <p:xfrm>
          <a:off x="1166813" y="2084388"/>
          <a:ext cx="9780588" cy="3890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0098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3583476771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77819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1</a:t>
                      </a:r>
                      <a:r>
                        <a:rPr lang="en-US" b="1" baseline="30000" dirty="0">
                          <a:latin typeface="+mj-lt"/>
                        </a:rPr>
                        <a:t>st</a:t>
                      </a:r>
                      <a:r>
                        <a:rPr lang="en-US" b="1" dirty="0">
                          <a:latin typeface="+mj-lt"/>
                        </a:rPr>
                        <a:t>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2</a:t>
                      </a:r>
                      <a:r>
                        <a:rPr lang="en-US" b="1" baseline="30000" dirty="0">
                          <a:latin typeface="+mj-lt"/>
                        </a:rPr>
                        <a:t>nd</a:t>
                      </a:r>
                      <a:r>
                        <a:rPr lang="en-US" b="1" dirty="0">
                          <a:latin typeface="+mj-lt"/>
                        </a:rPr>
                        <a:t>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3</a:t>
                      </a:r>
                      <a:r>
                        <a:rPr lang="en-US" b="1" baseline="30000" dirty="0">
                          <a:latin typeface="+mj-lt"/>
                        </a:rPr>
                        <a:t>rd</a:t>
                      </a:r>
                      <a:r>
                        <a:rPr lang="en-US" b="1" dirty="0">
                          <a:latin typeface="+mj-lt"/>
                        </a:rPr>
                        <a:t>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4</a:t>
                      </a:r>
                      <a:r>
                        <a:rPr lang="en-US" b="1" baseline="30000" dirty="0">
                          <a:latin typeface="+mj-lt"/>
                        </a:rPr>
                        <a:t>th</a:t>
                      </a:r>
                      <a:r>
                        <a:rPr lang="en-US" b="1" dirty="0">
                          <a:latin typeface="+mj-lt"/>
                        </a:rPr>
                        <a:t>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r>
                        <a:rPr lang="en-US" b="1" baseline="30000" dirty="0"/>
                        <a:t>th</a:t>
                      </a:r>
                      <a:r>
                        <a:rPr lang="en-US" b="1" dirty="0"/>
                        <a:t> Year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78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Number of Courses Sold </a:t>
                      </a:r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(est.)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1000+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2500+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6000+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9000+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13000+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78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Average Selling Price (est.)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800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1200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1400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1600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7781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Revenue Per Course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7%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8%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7781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Profit (est.)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40,000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1,75,000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5,76,000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10,71,000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18,72,000 </a:t>
                      </a:r>
                      <a:r>
                        <a:rPr lang="en-US" sz="14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tk</a:t>
                      </a:r>
                      <a:endParaRPr lang="en-US" sz="1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484018"/>
            <a:ext cx="9779183" cy="157003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3155958"/>
            <a:ext cx="9779183" cy="21344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“</a:t>
            </a:r>
            <a:r>
              <a:rPr lang="en-US" b="1" dirty="0"/>
              <a:t>Teach-In</a:t>
            </a:r>
            <a:r>
              <a:rPr lang="en-US" dirty="0"/>
              <a:t>”, we believe we can revolutionize learning through data-driven agility and a visionary team. Our mission is to transform education, optimizing efficiency and embracing innovation.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1DE21-B6AC-8B47-0035-1F497AF4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5741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>
            <a:normAutofit/>
          </a:bodyPr>
          <a:lstStyle/>
          <a:p>
            <a:r>
              <a:rPr lang="en-US" dirty="0"/>
              <a:t>Let’s Create Education boundless!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"</a:t>
            </a:r>
            <a:r>
              <a:rPr lang="en-US" b="1" dirty="0"/>
              <a:t>Teach-In</a:t>
            </a:r>
            <a:r>
              <a:rPr lang="en-US" dirty="0"/>
              <a:t>" is a leading educational platform (</a:t>
            </a:r>
            <a:r>
              <a:rPr lang="en-US" b="1" dirty="0"/>
              <a:t>ed-tech</a:t>
            </a:r>
            <a:r>
              <a:rPr lang="en-US" dirty="0"/>
              <a:t>) that is dedicated to transforming and revolutionizing the way people learn and access education. Established with a vision to make education more </a:t>
            </a:r>
            <a:r>
              <a:rPr lang="en-US" b="1" dirty="0"/>
              <a:t>Accessible</a:t>
            </a:r>
            <a:r>
              <a:rPr lang="en-US" dirty="0"/>
              <a:t>, </a:t>
            </a:r>
            <a:r>
              <a:rPr lang="en-US" b="1" dirty="0"/>
              <a:t>Engaging</a:t>
            </a:r>
            <a:r>
              <a:rPr lang="en-US" dirty="0"/>
              <a:t>, and </a:t>
            </a:r>
            <a:r>
              <a:rPr lang="en-US" b="1" dirty="0"/>
              <a:t>Effective</a:t>
            </a:r>
            <a:r>
              <a:rPr lang="en-US" dirty="0"/>
              <a:t>, "</a:t>
            </a:r>
            <a:r>
              <a:rPr lang="en-US" b="1" dirty="0"/>
              <a:t>Teach-In</a:t>
            </a:r>
            <a:r>
              <a:rPr lang="en-US" dirty="0"/>
              <a:t>" has been at the forefront of technological innovation in the education sector.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5C536-0FAD-D8F4-70CE-5C310D2F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40117C-33AF-93F8-5BB0-6D8AFE75C860}"/>
              </a:ext>
            </a:extLst>
          </p:cNvPr>
          <p:cNvSpPr/>
          <p:nvPr/>
        </p:nvSpPr>
        <p:spPr>
          <a:xfrm>
            <a:off x="7786243" y="2387204"/>
            <a:ext cx="3160431" cy="33538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16B9F-DF2B-BF06-8530-FEA61611DD15}"/>
              </a:ext>
            </a:extLst>
          </p:cNvPr>
          <p:cNvSpPr/>
          <p:nvPr/>
        </p:nvSpPr>
        <p:spPr>
          <a:xfrm>
            <a:off x="4285397" y="2373728"/>
            <a:ext cx="3160431" cy="33538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271896"/>
            <a:ext cx="9779183" cy="773503"/>
          </a:xfrm>
        </p:spPr>
        <p:txBody>
          <a:bodyPr/>
          <a:lstStyle/>
          <a:p>
            <a:r>
              <a:rPr lang="en-US" dirty="0"/>
              <a:t>Solution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15" y="1120044"/>
            <a:ext cx="9779182" cy="8563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 proposed solution to create an education platform which has the potential to be logical, practical, and applicable.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118D-F5CF-9264-E1A0-8E3B7AEC8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2594F-1586-8BA1-AD5F-0694F177EC92}"/>
              </a:ext>
            </a:extLst>
          </p:cNvPr>
          <p:cNvSpPr txBox="1"/>
          <p:nvPr/>
        </p:nvSpPr>
        <p:spPr>
          <a:xfrm>
            <a:off x="8231044" y="2788421"/>
            <a:ext cx="3383930" cy="224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Applicable: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1. Market Demand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2. Flexibility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3. Global Reach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73A7C-025F-9123-6C20-A06E2C40548B}"/>
              </a:ext>
            </a:extLst>
          </p:cNvPr>
          <p:cNvSpPr txBox="1"/>
          <p:nvPr/>
        </p:nvSpPr>
        <p:spPr>
          <a:xfrm>
            <a:off x="4718181" y="2373728"/>
            <a:ext cx="2541035" cy="279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Practical: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1. Technology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Infrastructure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2. Accessibility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3. Scalability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408F51-EFE4-DCE4-EDA5-68DEE5B55530}"/>
              </a:ext>
            </a:extLst>
          </p:cNvPr>
          <p:cNvSpPr/>
          <p:nvPr/>
        </p:nvSpPr>
        <p:spPr>
          <a:xfrm>
            <a:off x="577026" y="2390320"/>
            <a:ext cx="3360492" cy="33476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CFCB7-DB88-7BA2-7D0E-4E1567DC3CCB}"/>
              </a:ext>
            </a:extLst>
          </p:cNvPr>
          <p:cNvSpPr txBox="1"/>
          <p:nvPr/>
        </p:nvSpPr>
        <p:spPr>
          <a:xfrm>
            <a:off x="804949" y="2373728"/>
            <a:ext cx="3233651" cy="335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Logical:</a:t>
            </a:r>
            <a:endParaRPr lang="en-US" sz="2400" dirty="0">
              <a:effectLst/>
            </a:endParaRP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1. Demand for online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    Education.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2. Comprehensive</a:t>
            </a:r>
            <a:endParaRPr lang="en-US" sz="2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    Learning</a:t>
            </a:r>
            <a:endParaRPr lang="en-US" sz="2400" dirty="0">
              <a:effectLst/>
            </a:endParaRPr>
          </a:p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+mn-ea"/>
                <a:cs typeface="+mn-cs"/>
              </a:rPr>
              <a:t>3. Mentorship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110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7109" y="948905"/>
            <a:ext cx="6245912" cy="1074736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109" y="2418160"/>
            <a:ext cx="6245912" cy="22005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make education more Accessible, Engaging, and Effective.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bind Students &amp; Teachers in a majestic way.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C36CD68-81AC-DEC0-D5AC-3831FE48C2D8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B096F-B079-0CA5-8A48-21A061002FB7}"/>
              </a:ext>
            </a:extLst>
          </p:cNvPr>
          <p:cNvSpPr txBox="1">
            <a:spLocks/>
          </p:cNvSpPr>
          <p:nvPr/>
        </p:nvSpPr>
        <p:spPr>
          <a:xfrm>
            <a:off x="4581338" y="6356349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Teach-In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51F1-9166-5BEE-AB41-B8088E127264}"/>
              </a:ext>
            </a:extLst>
          </p:cNvPr>
          <p:cNvSpPr txBox="1">
            <a:spLocks/>
          </p:cNvSpPr>
          <p:nvPr/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 algn="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3" y="655687"/>
            <a:ext cx="6173587" cy="878428"/>
          </a:xfrm>
        </p:spPr>
        <p:txBody>
          <a:bodyPr/>
          <a:lstStyle/>
          <a:p>
            <a:r>
              <a:rPr lang="en-US" dirty="0"/>
              <a:t>Tools &amp;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6813" y="2023984"/>
            <a:ext cx="4664075" cy="469051"/>
          </a:xfrm>
        </p:spPr>
        <p:txBody>
          <a:bodyPr/>
          <a:lstStyle/>
          <a:p>
            <a:r>
              <a:rPr lang="en-US" b="1" dirty="0"/>
              <a:t>Front-End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90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React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Tailwind CSS (Daisy UI)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42" y="2023984"/>
            <a:ext cx="4664075" cy="469051"/>
          </a:xfrm>
        </p:spPr>
        <p:txBody>
          <a:bodyPr/>
          <a:lstStyle/>
          <a:p>
            <a:r>
              <a:rPr lang="en-US" b="1" dirty="0"/>
              <a:t>Back-End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24642" y="2528203"/>
            <a:ext cx="4663440" cy="842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tRPC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B3F0D-7AB3-4810-9284-F2342066A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Teach-In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8A4257-57CA-E2A3-DD29-CDA546325228}"/>
              </a:ext>
            </a:extLst>
          </p:cNvPr>
          <p:cNvSpPr txBox="1">
            <a:spLocks/>
          </p:cNvSpPr>
          <p:nvPr/>
        </p:nvSpPr>
        <p:spPr>
          <a:xfrm>
            <a:off x="1166813" y="3640865"/>
            <a:ext cx="4664075" cy="469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Database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CAD507F-7ED6-DAB1-DAB2-3D5E48BE47ED}"/>
              </a:ext>
            </a:extLst>
          </p:cNvPr>
          <p:cNvSpPr txBox="1">
            <a:spLocks/>
          </p:cNvSpPr>
          <p:nvPr/>
        </p:nvSpPr>
        <p:spPr>
          <a:xfrm>
            <a:off x="1166813" y="4145084"/>
            <a:ext cx="4663440" cy="8429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Redis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DCE6923-E40F-784D-F825-9F0C236C569F}"/>
              </a:ext>
            </a:extLst>
          </p:cNvPr>
          <p:cNvSpPr txBox="1">
            <a:spLocks/>
          </p:cNvSpPr>
          <p:nvPr/>
        </p:nvSpPr>
        <p:spPr>
          <a:xfrm>
            <a:off x="6524007" y="3636393"/>
            <a:ext cx="4664075" cy="469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Others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375BC5A-E5FA-6D2A-E768-DF68469A8767}"/>
              </a:ext>
            </a:extLst>
          </p:cNvPr>
          <p:cNvSpPr txBox="1">
            <a:spLocks/>
          </p:cNvSpPr>
          <p:nvPr/>
        </p:nvSpPr>
        <p:spPr>
          <a:xfrm>
            <a:off x="6524007" y="4140612"/>
            <a:ext cx="4663440" cy="19505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MathJax</a:t>
            </a:r>
            <a:r>
              <a:rPr lang="en-US" dirty="0"/>
              <a:t> for LaTeX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Prisma 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 &amp;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509" y="3214854"/>
            <a:ext cx="4014787" cy="839666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r>
              <a:rPr lang="en-US" dirty="0"/>
              <a:t>15/10/2023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F9A0E5-59FF-4AF0-5A00-775560016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1531" y="-687753"/>
            <a:ext cx="6109566" cy="7837166"/>
          </a:xfrm>
        </p:spPr>
      </p:pic>
    </p:spTree>
    <p:extLst>
      <p:ext uri="{BB962C8B-B14F-4D97-AF65-F5344CB8AC3E}">
        <p14:creationId xmlns:p14="http://schemas.microsoft.com/office/powerpoint/2010/main" val="55712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46" y="228600"/>
            <a:ext cx="4414158" cy="754064"/>
          </a:xfrm>
        </p:spPr>
        <p:txBody>
          <a:bodyPr anchor="b">
            <a:normAutofit/>
          </a:bodyPr>
          <a:lstStyle/>
          <a:p>
            <a:r>
              <a:rPr lang="en-US" dirty="0"/>
              <a:t>System Design</a:t>
            </a:r>
          </a:p>
        </p:txBody>
      </p:sp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675F487B-5E94-157F-192A-72BB0775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1301" y="1061503"/>
            <a:ext cx="8181975" cy="5216007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CFCDDE-6A56-4692-0105-62C4DBAC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15/10/2023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Teach-In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6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presentation_Win32_SL_v3" id="{4076E796-F1D4-4536-92F3-AFC92AB14B6B}" vid="{57967FCE-8768-4968-B994-8B7812D48F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A3ACD8C-D672-4B38-852F-3C3D35FA49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8D935D-389D-40E1-8AE8-5A46931C4E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25C03C-2AB9-472A-B845-6A8AF27BB7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{1E91E726-5B3D-48A7-8DDA-9E8A6519807B}tf45331398_win32</Template>
  <TotalTime>674</TotalTime>
  <Words>754</Words>
  <Application>Microsoft Office PowerPoint</Application>
  <PresentationFormat>Widescreen</PresentationFormat>
  <Paragraphs>284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Tenorite</vt:lpstr>
      <vt:lpstr>Custom</vt:lpstr>
      <vt:lpstr>each-In</vt:lpstr>
      <vt:lpstr>Meet our team</vt:lpstr>
      <vt:lpstr>Problem Definition &amp; Validation</vt:lpstr>
      <vt:lpstr>Introduction</vt:lpstr>
      <vt:lpstr>Solution Idea</vt:lpstr>
      <vt:lpstr>Primary goals</vt:lpstr>
      <vt:lpstr>Tools &amp; Technologies</vt:lpstr>
      <vt:lpstr>Use Case Diagram</vt:lpstr>
      <vt:lpstr>System Design</vt:lpstr>
      <vt:lpstr>User Interaction</vt:lpstr>
      <vt:lpstr>Features</vt:lpstr>
      <vt:lpstr>User Interface</vt:lpstr>
      <vt:lpstr>Snap Shots: Home Page</vt:lpstr>
      <vt:lpstr>Snap Shots: Course Details</vt:lpstr>
      <vt:lpstr>Snap Shots: Course Enrollment</vt:lpstr>
      <vt:lpstr>Snap Shots: Course Content</vt:lpstr>
      <vt:lpstr>Snap Shots: Running Quiz Contest</vt:lpstr>
      <vt:lpstr>Snap Shots: Running Contest’s Page</vt:lpstr>
      <vt:lpstr>Snap Shots: Quiz Result</vt:lpstr>
      <vt:lpstr>Snap Shots: Merit List/ Leaderboard</vt:lpstr>
      <vt:lpstr>Snap Shots: Note’s Details</vt:lpstr>
      <vt:lpstr>Snap Shots: Online Reading Page</vt:lpstr>
      <vt:lpstr>Snap Shots: Find Tutor with Filter Search</vt:lpstr>
      <vt:lpstr>Snap Shots: Articles &amp; Profile Menu</vt:lpstr>
      <vt:lpstr>User Interface</vt:lpstr>
      <vt:lpstr>Snap Shots: Teacher’s Course Dashboard</vt:lpstr>
      <vt:lpstr>Snap Shots: Add Course</vt:lpstr>
      <vt:lpstr>Snap Shots: Add contest’s quiz</vt:lpstr>
      <vt:lpstr>Snap Shots: Add Note</vt:lpstr>
      <vt:lpstr>Snap Shots: Payment Request to Admin</vt:lpstr>
      <vt:lpstr>User Interface</vt:lpstr>
      <vt:lpstr>Snap Shots: Course Approval</vt:lpstr>
      <vt:lpstr>Snap Shots: Content Management</vt:lpstr>
      <vt:lpstr>Snap Shots: Approve Payment Request</vt:lpstr>
      <vt:lpstr>Revenue Model (est.)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each-In</dc:title>
  <dc:creator>Farhan Masud</dc:creator>
  <cp:lastModifiedBy>Farhan Masud</cp:lastModifiedBy>
  <cp:revision>19</cp:revision>
  <dcterms:created xsi:type="dcterms:W3CDTF">2023-10-14T11:23:43Z</dcterms:created>
  <dcterms:modified xsi:type="dcterms:W3CDTF">2023-10-15T00:27:30Z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2023-10-14T13:13:20Z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640348b7-2731-41f3-8c48-d8e112e8bb7a</vt:lpwstr>
  </property>
  <property fmtid="{D5CDD505-2E9C-101B-9397-08002B2CF9AE}" pid="9" name="MSIP_Label_defa4170-0d19-0005-0004-bc88714345d2_ActionId">
    <vt:lpwstr>631aeff6-c1b3-4d12-80b7-346a7ff1b027</vt:lpwstr>
  </property>
  <property fmtid="{D5CDD505-2E9C-101B-9397-08002B2CF9AE}" pid="10" name="MSIP_Label_defa4170-0d19-0005-0004-bc88714345d2_ContentBits">
    <vt:lpwstr>0</vt:lpwstr>
  </property>
</Properties>
</file>